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4" r:id="rId6"/>
    <p:sldId id="265" r:id="rId7"/>
    <p:sldId id="266" r:id="rId8"/>
    <p:sldId id="257" r:id="rId9"/>
    <p:sldId id="267" r:id="rId10"/>
    <p:sldId id="258" r:id="rId11"/>
    <p:sldId id="259" r:id="rId12"/>
    <p:sldId id="260" r:id="rId13"/>
    <p:sldId id="261" r:id="rId14"/>
    <p:sldId id="263" r:id="rId15"/>
    <p:sldId id="26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6" d="100"/>
          <a:sy n="76" d="100"/>
        </p:scale>
        <p:origin x="62" y="10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ABF99-F946-3163-13D6-1AF7339D71D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A35F8D1-9170-0ABF-7EF8-7F83EE4264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7BED3DF-82CE-05E0-A31F-6F2B984901AF}"/>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5" name="Footer Placeholder 4">
            <a:extLst>
              <a:ext uri="{FF2B5EF4-FFF2-40B4-BE49-F238E27FC236}">
                <a16:creationId xmlns:a16="http://schemas.microsoft.com/office/drawing/2014/main" id="{374A3400-C1DF-3C34-7ED1-2A43F7506F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A0838C-319F-3CDA-A6CA-CFE565BFBCC7}"/>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14480490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D4255-4028-1B40-32AB-E8F0E38DEF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6B7E3E5-39DC-7192-267F-84A746D5105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055251-8749-2919-4722-6E8AD6B0B802}"/>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5" name="Footer Placeholder 4">
            <a:extLst>
              <a:ext uri="{FF2B5EF4-FFF2-40B4-BE49-F238E27FC236}">
                <a16:creationId xmlns:a16="http://schemas.microsoft.com/office/drawing/2014/main" id="{C553C17D-11CA-6EE4-5263-092EB5983D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8526931-E468-6B21-CEE2-17BC765A904D}"/>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40821673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FB89D-3CD1-4F87-F91C-BC8A3656B7F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EB7E503-A4B8-D580-9917-AE54F6C532A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B56C098-869B-9E8F-82FE-C2F85EE9D8D1}"/>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5" name="Footer Placeholder 4">
            <a:extLst>
              <a:ext uri="{FF2B5EF4-FFF2-40B4-BE49-F238E27FC236}">
                <a16:creationId xmlns:a16="http://schemas.microsoft.com/office/drawing/2014/main" id="{A3AA7BCF-58CD-F924-8C87-74CDE718A8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76EDB2-08D8-8482-B8AE-E532AA88708B}"/>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33270183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0D8DC-E95A-4B5E-6B4D-4C4B937842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84987C9-AC4F-685C-9348-782E5068D6E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AB92C41-52C7-EB61-A67D-7772B7FF529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649CD68-8C46-F698-58BA-789E82B6A141}"/>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6" name="Footer Placeholder 5">
            <a:extLst>
              <a:ext uri="{FF2B5EF4-FFF2-40B4-BE49-F238E27FC236}">
                <a16:creationId xmlns:a16="http://schemas.microsoft.com/office/drawing/2014/main" id="{B09AB57E-7AE9-BD14-6417-4E32D8C3AC9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571518-ED5F-7B05-12CF-0FCBBC51F714}"/>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588519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D2D32-E1D1-30DE-07CA-E800483C2E8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003536D-1176-D5AD-2EEB-D3A2A5A2E6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230556E-41A0-59F3-9161-F37D61A5DEA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05ADB1C-AF02-3FF6-F855-353181F7E26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2C64AD5-E384-4FAE-5956-97F33747C16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003799C-54CA-76B6-B7F2-8410BA5842F3}"/>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8" name="Footer Placeholder 7">
            <a:extLst>
              <a:ext uri="{FF2B5EF4-FFF2-40B4-BE49-F238E27FC236}">
                <a16:creationId xmlns:a16="http://schemas.microsoft.com/office/drawing/2014/main" id="{E2F8A370-5161-F2D4-E48A-542BF78EF9E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BEF360-20AC-B603-369D-7CF2570E9DC9}"/>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19146992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6BB4B-C173-5222-75AB-7EBC27C488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E7A3713-D75C-EB30-5CBB-97CD48AC30DA}"/>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4" name="Footer Placeholder 3">
            <a:extLst>
              <a:ext uri="{FF2B5EF4-FFF2-40B4-BE49-F238E27FC236}">
                <a16:creationId xmlns:a16="http://schemas.microsoft.com/office/drawing/2014/main" id="{6B565A5F-092F-1B9E-AD99-B56AD4A901C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D1B68A-1F6F-5AC4-1E83-1F7AC572E8A4}"/>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3281629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2264D9-973E-138D-8934-F42B3CBD54CB}"/>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3" name="Footer Placeholder 2">
            <a:extLst>
              <a:ext uri="{FF2B5EF4-FFF2-40B4-BE49-F238E27FC236}">
                <a16:creationId xmlns:a16="http://schemas.microsoft.com/office/drawing/2014/main" id="{9D136A4F-1B57-0F51-4E1C-DD32B8A3694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FB3F596-2988-A4E6-6B4F-BBF197CABD91}"/>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2271250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BEF27-BD59-2261-4E6E-92F477761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B50C376-32B6-A223-2B35-64B032E099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A08A6AB-774A-40D0-41DF-EC8C488C70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BD130CE-611D-F6EE-A9FD-8C456EAAD8A5}"/>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6" name="Footer Placeholder 5">
            <a:extLst>
              <a:ext uri="{FF2B5EF4-FFF2-40B4-BE49-F238E27FC236}">
                <a16:creationId xmlns:a16="http://schemas.microsoft.com/office/drawing/2014/main" id="{EA684478-0790-E4C0-0459-0861972C5AB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C65EB0B-EE0C-1F41-E19D-FCABBA896228}"/>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857499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43584-18E1-C6E7-F2E2-4DD76A6771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8AFAD68-B85E-111A-E074-1C80D78897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3B4DC2C-E2F2-7F3C-D4D8-0D66D9ED3F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41BA0C-BE4C-A519-3A0D-C7B109D2D7E2}"/>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6" name="Footer Placeholder 5">
            <a:extLst>
              <a:ext uri="{FF2B5EF4-FFF2-40B4-BE49-F238E27FC236}">
                <a16:creationId xmlns:a16="http://schemas.microsoft.com/office/drawing/2014/main" id="{BBDE2A6E-DCD5-3532-569A-40F4494413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F321C54-C575-DB08-F88E-FEFB35924A62}"/>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920730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0476D-0AA0-5375-ECAB-FA167D68A52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B535CFF-C750-9FAA-AD04-B067A69C55F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E2DB269-FDDA-548A-1FC5-EC8BAFA32465}"/>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5" name="Footer Placeholder 4">
            <a:extLst>
              <a:ext uri="{FF2B5EF4-FFF2-40B4-BE49-F238E27FC236}">
                <a16:creationId xmlns:a16="http://schemas.microsoft.com/office/drawing/2014/main" id="{3EC20416-9749-278C-F9C6-80E3F83C90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3A5C02D-2AA2-3560-D2DC-297897AC641C}"/>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2011321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62ECA2-FF97-33C4-FE55-02926E7751A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B947A6B-6CAA-F66F-E549-4998156B22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3C12A73-92D2-4F38-EF8A-678BD3736441}"/>
              </a:ext>
            </a:extLst>
          </p:cNvPr>
          <p:cNvSpPr>
            <a:spLocks noGrp="1"/>
          </p:cNvSpPr>
          <p:nvPr>
            <p:ph type="dt" sz="half" idx="10"/>
          </p:nvPr>
        </p:nvSpPr>
        <p:spPr/>
        <p:txBody>
          <a:bodyPr/>
          <a:lstStyle/>
          <a:p>
            <a:fld id="{6C148851-5C0F-4F5E-977D-087FE8C411E3}" type="datetimeFigureOut">
              <a:rPr lang="en-US" smtClean="0"/>
              <a:t>12/25/2024</a:t>
            </a:fld>
            <a:endParaRPr lang="en-US"/>
          </a:p>
        </p:txBody>
      </p:sp>
      <p:sp>
        <p:nvSpPr>
          <p:cNvPr id="5" name="Footer Placeholder 4">
            <a:extLst>
              <a:ext uri="{FF2B5EF4-FFF2-40B4-BE49-F238E27FC236}">
                <a16:creationId xmlns:a16="http://schemas.microsoft.com/office/drawing/2014/main" id="{23FFDCD7-4C59-C5C3-A4A9-A02D709338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929460-517F-EAB6-4862-BAE403654AF7}"/>
              </a:ext>
            </a:extLst>
          </p:cNvPr>
          <p:cNvSpPr>
            <a:spLocks noGrp="1"/>
          </p:cNvSpPr>
          <p:nvPr>
            <p:ph type="sldNum" sz="quarter" idx="12"/>
          </p:nvPr>
        </p:nvSpPr>
        <p:spPr/>
        <p:txBody>
          <a:bodyPr/>
          <a:lstStyle/>
          <a:p>
            <a:fld id="{41C9C9D0-50B2-412F-8BBC-CA24E53F8B82}" type="slidenum">
              <a:rPr lang="en-US" smtClean="0"/>
              <a:t>‹#›</a:t>
            </a:fld>
            <a:endParaRPr lang="en-US"/>
          </a:p>
        </p:txBody>
      </p:sp>
    </p:spTree>
    <p:extLst>
      <p:ext uri="{BB962C8B-B14F-4D97-AF65-F5344CB8AC3E}">
        <p14:creationId xmlns:p14="http://schemas.microsoft.com/office/powerpoint/2010/main" val="31079521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6BC226-41EF-E250-91DF-D6149053F3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E60AA4B-8B71-F190-9B73-B49F14E8B6F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B6F0AE6-72FA-7CE8-1CF3-49F9D8101CB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C148851-5C0F-4F5E-977D-087FE8C411E3}" type="datetimeFigureOut">
              <a:rPr lang="en-US" smtClean="0"/>
              <a:t>12/25/2024</a:t>
            </a:fld>
            <a:endParaRPr lang="en-US"/>
          </a:p>
        </p:txBody>
      </p:sp>
      <p:sp>
        <p:nvSpPr>
          <p:cNvPr id="5" name="Footer Placeholder 4">
            <a:extLst>
              <a:ext uri="{FF2B5EF4-FFF2-40B4-BE49-F238E27FC236}">
                <a16:creationId xmlns:a16="http://schemas.microsoft.com/office/drawing/2014/main" id="{512DD241-023D-7D2C-6357-AE1D603F69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FBF833B9-FEBE-7DD1-0447-1AA082C83B5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1C9C9D0-50B2-412F-8BBC-CA24E53F8B82}" type="slidenum">
              <a:rPr lang="en-US" smtClean="0"/>
              <a:t>‹#›</a:t>
            </a:fld>
            <a:endParaRPr lang="en-US"/>
          </a:p>
        </p:txBody>
      </p:sp>
    </p:spTree>
    <p:extLst>
      <p:ext uri="{BB962C8B-B14F-4D97-AF65-F5344CB8AC3E}">
        <p14:creationId xmlns:p14="http://schemas.microsoft.com/office/powerpoint/2010/main" val="27683341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3" name="Rectangle 9222">
            <a:extLst>
              <a:ext uri="{FF2B5EF4-FFF2-40B4-BE49-F238E27FC236}">
                <a16:creationId xmlns:a16="http://schemas.microsoft.com/office/drawing/2014/main" id="{362D44EE-C852-4460-B8B5-C4F2BC205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881417-D82C-868B-176F-2819BC5532C7}"/>
              </a:ext>
            </a:extLst>
          </p:cNvPr>
          <p:cNvSpPr>
            <a:spLocks noGrp="1"/>
          </p:cNvSpPr>
          <p:nvPr>
            <p:ph type="ctrTitle"/>
          </p:nvPr>
        </p:nvSpPr>
        <p:spPr>
          <a:xfrm>
            <a:off x="6194716" y="739978"/>
            <a:ext cx="5334930" cy="3004145"/>
          </a:xfrm>
        </p:spPr>
        <p:txBody>
          <a:bodyPr>
            <a:normAutofit/>
          </a:bodyPr>
          <a:lstStyle/>
          <a:p>
            <a:r>
              <a:rPr lang="es-GT" dirty="0"/>
              <a:t>INFOGRAFIA ENATESARO</a:t>
            </a:r>
            <a:endParaRPr lang="en-US" dirty="0"/>
          </a:p>
        </p:txBody>
      </p:sp>
      <p:sp>
        <p:nvSpPr>
          <p:cNvPr id="9225" name="Freeform: Shape 9224">
            <a:extLst>
              <a:ext uri="{FF2B5EF4-FFF2-40B4-BE49-F238E27FC236}">
                <a16:creationId xmlns:a16="http://schemas.microsoft.com/office/drawing/2014/main" id="{658970D8-8D1D-4B5C-894B-E871CC865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227" name="Freeform: Shape 9226">
            <a:extLst>
              <a:ext uri="{FF2B5EF4-FFF2-40B4-BE49-F238E27FC236}">
                <a16:creationId xmlns:a16="http://schemas.microsoft.com/office/drawing/2014/main" id="{F227E5B6-9132-43CA-B503-37A18562AD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49052"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9229" name="Freeform: Shape 9228">
            <a:extLst>
              <a:ext uri="{FF2B5EF4-FFF2-40B4-BE49-F238E27FC236}">
                <a16:creationId xmlns:a16="http://schemas.microsoft.com/office/drawing/2014/main" id="{03C2051E-A88D-48E5-BACF-AAED178927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231" name="Freeform: Shape 9230">
            <a:extLst>
              <a:ext uri="{FF2B5EF4-FFF2-40B4-BE49-F238E27FC236}">
                <a16:creationId xmlns:a16="http://schemas.microsoft.com/office/drawing/2014/main" id="{7821A508-2985-4905-874A-527429BAA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9233" name="Freeform: Shape 9232">
            <a:extLst>
              <a:ext uri="{FF2B5EF4-FFF2-40B4-BE49-F238E27FC236}">
                <a16:creationId xmlns:a16="http://schemas.microsoft.com/office/drawing/2014/main" id="{D2929CB1-0E3C-4B2D-ADC5-0154FB33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97761"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pic>
        <p:nvPicPr>
          <p:cNvPr id="9218" name="Picture 2" descr="No hay ninguna descripción de la foto disponible.">
            <a:extLst>
              <a:ext uri="{FF2B5EF4-FFF2-40B4-BE49-F238E27FC236}">
                <a16:creationId xmlns:a16="http://schemas.microsoft.com/office/drawing/2014/main" id="{6DCB3979-57C4-C40D-64C0-14976CF863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3" b="3"/>
          <a:stretch/>
        </p:blipFill>
        <p:spPr bwMode="auto">
          <a:xfrm>
            <a:off x="631840" y="598720"/>
            <a:ext cx="5178249" cy="5178249"/>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a:noFill/>
          <a:extLst>
            <a:ext uri="{909E8E84-426E-40DD-AFC4-6F175D3DCCD1}">
              <a14:hiddenFill xmlns:a14="http://schemas.microsoft.com/office/drawing/2010/main">
                <a:solidFill>
                  <a:srgbClr val="FFFFFF"/>
                </a:solidFill>
              </a14:hiddenFill>
            </a:ext>
          </a:extLst>
        </p:spPr>
      </p:pic>
      <p:sp>
        <p:nvSpPr>
          <p:cNvPr id="9235" name="Freeform: Shape 9234">
            <a:extLst>
              <a:ext uri="{FF2B5EF4-FFF2-40B4-BE49-F238E27FC236}">
                <a16:creationId xmlns:a16="http://schemas.microsoft.com/office/drawing/2014/main" id="{5F2F0C84-BE8C-4DC2-A6D3-30349A801D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20513"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4056789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No hay ninguna descripción de la foto disponible.">
            <a:extLst>
              <a:ext uri="{FF2B5EF4-FFF2-40B4-BE49-F238E27FC236}">
                <a16:creationId xmlns:a16="http://schemas.microsoft.com/office/drawing/2014/main" id="{F541CFBD-0963-1837-4F68-D07C7182A2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11516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No hay ninguna descripción de la foto disponible.">
            <a:extLst>
              <a:ext uri="{FF2B5EF4-FFF2-40B4-BE49-F238E27FC236}">
                <a16:creationId xmlns:a16="http://schemas.microsoft.com/office/drawing/2014/main" id="{E12D92A6-0588-D01E-FEB6-64407D2F2C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0186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No hay ninguna descripción de la foto disponible.">
            <a:extLst>
              <a:ext uri="{FF2B5EF4-FFF2-40B4-BE49-F238E27FC236}">
                <a16:creationId xmlns:a16="http://schemas.microsoft.com/office/drawing/2014/main" id="{569924D9-AEA7-AF16-9625-EFFF77520B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73876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uede ser una imagen de 1 persona y texto que dice &quot;¿Cuánto se paga para estudiar en la Escuela? RESPUESTA: La ENATESARO es una Escuela Nacional, por lo tanto, NO se realiza ningún cobro por inscripción O mensualidades. Todo lo contrario, te ofrecemos una BECA para que realices tus estudios, pero para ello, debes realizar los exámenes de admisión y aprobarlos.&quot;">
            <a:extLst>
              <a:ext uri="{FF2B5EF4-FFF2-40B4-BE49-F238E27FC236}">
                <a16:creationId xmlns:a16="http://schemas.microsoft.com/office/drawing/2014/main" id="{F6CD3F66-4FD4-A8B4-A084-70C284CB90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92340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No hay ninguna descripción de la foto disponible.">
            <a:extLst>
              <a:ext uri="{FF2B5EF4-FFF2-40B4-BE49-F238E27FC236}">
                <a16:creationId xmlns:a16="http://schemas.microsoft.com/office/drawing/2014/main" id="{A2779F35-6295-9E71-06D2-60C1389C7A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716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uede ser una imagen de 1 persona y texto">
            <a:extLst>
              <a:ext uri="{FF2B5EF4-FFF2-40B4-BE49-F238E27FC236}">
                <a16:creationId xmlns:a16="http://schemas.microsoft.com/office/drawing/2014/main" id="{488C7079-DAF9-99BD-DA3C-3E296322D8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09400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Puede ser una imagen de 1 persona y texto">
            <a:extLst>
              <a:ext uri="{FF2B5EF4-FFF2-40B4-BE49-F238E27FC236}">
                <a16:creationId xmlns:a16="http://schemas.microsoft.com/office/drawing/2014/main" id="{B7B777C2-B80C-A463-BAFC-B0D05977E9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54618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uede ser una imagen de 1 persona y texto que dice &quot;¿Cómo puedo entrar α la ENATESARO? RESPUESTA: Para estudiar en la ENATESARO, primero debes participar en los exámenes de admisión, que se α realizar en diferentes fechas y departamentos. Busca en nuestra el post con estas fechas. Puedes ir a sede más cercana α tu comunidad. Si apruebas estos exámenes, podrás inscribirte y estudiar en la Escuela.&quot;">
            <a:extLst>
              <a:ext uri="{FF2B5EF4-FFF2-40B4-BE49-F238E27FC236}">
                <a16:creationId xmlns:a16="http://schemas.microsoft.com/office/drawing/2014/main" id="{F6615DE8-E64F-E8B7-E8E6-EB5797DE7D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0664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uede ser una imagen de 1 persona y texto">
            <a:extLst>
              <a:ext uri="{FF2B5EF4-FFF2-40B4-BE49-F238E27FC236}">
                <a16:creationId xmlns:a16="http://schemas.microsoft.com/office/drawing/2014/main" id="{081566B0-C5CB-A493-D38F-F6B36CAEA1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59743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Puede ser una imagen de texto que dice &quot;Cursos Ser guatemalteco contar PAPELERÍA Técnico en Salud Tener PRESENTAR años cumplidos Documento Personal Auxiltar Vitae selección. Enfermería (DPI original fotocopia). carencia por RENAP. exámenes laboratorio, Heces, mayor meses extendida. preferentemente diploma Ministerio Prueba Serológica para Sifilis (VDRL). lider religioso comunitario. Certificados por Ciclo estudios Primero, Segundo constancia Tercer grado carto recuperaciones básico, buena conducta Ciclo Básico con código personal asignado procede director Inspector Contar con establecimiento donde estudió Nivel Medio Bósico. Saneamiento Ambiental 17. Medio Diversificado. grados Diversificada. constancia Diversificado Diversificado. código personal asignado pracede. para confrontar. estudió 2014 2024 2da. avenida ENATESARO zona 3. Cabricán, Quetzaltenango enatesaro.cabrican&quot;">
            <a:extLst>
              <a:ext uri="{FF2B5EF4-FFF2-40B4-BE49-F238E27FC236}">
                <a16:creationId xmlns:a16="http://schemas.microsoft.com/office/drawing/2014/main" id="{15486B85-A206-65C2-4023-4D0D2277AB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9330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uede ser una imagen de 1 persona, hospital y texto que dice &quot;¿Qué sucede si no tengo toda la papelería para el examen de admisión? m RESPUESTA: Si no tienes todos los requisitos, no te preocupes. Puedes llevar lo siguiente: -DPI con su fotocopia -Fe de edad si cumples los 18 años antes del 15/01/2025 Constancias de estudios de básico (para TSR y AE) -Constancias de estudios de diversificado (para ISA) Si apruebas las admisiones, podrás completar la papeleria al inscribirte.&quot;">
            <a:extLst>
              <a:ext uri="{FF2B5EF4-FFF2-40B4-BE49-F238E27FC236}">
                <a16:creationId xmlns:a16="http://schemas.microsoft.com/office/drawing/2014/main" id="{B5094E1C-203C-B882-F21E-5F47CF98742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24200" y="0"/>
            <a:ext cx="6858000" cy="6858000"/>
          </a:xfrm>
          <a:prstGeom prst="rect">
            <a:avLst/>
          </a:prstGeom>
          <a:noFill/>
          <a:ln>
            <a:noFill/>
          </a:ln>
        </p:spPr>
      </p:pic>
    </p:spTree>
    <p:extLst>
      <p:ext uri="{BB962C8B-B14F-4D97-AF65-F5344CB8AC3E}">
        <p14:creationId xmlns:p14="http://schemas.microsoft.com/office/powerpoint/2010/main" val="26547772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436E4C4E91B80D4E97A69E78555C9C5F" ma:contentTypeVersion="11" ma:contentTypeDescription="Crear nuevo documento." ma:contentTypeScope="" ma:versionID="79744691fef2074d9d419c2aa19d5631">
  <xsd:schema xmlns:xsd="http://www.w3.org/2001/XMLSchema" xmlns:xs="http://www.w3.org/2001/XMLSchema" xmlns:p="http://schemas.microsoft.com/office/2006/metadata/properties" xmlns:ns3="5d21eb22-63ff-4fc6-b000-ff313b93bf95" targetNamespace="http://schemas.microsoft.com/office/2006/metadata/properties" ma:root="true" ma:fieldsID="86dd46e5756aced0c1463689ea7d8941" ns3:_="">
    <xsd:import namespace="5d21eb22-63ff-4fc6-b000-ff313b93bf95"/>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DateTaken" minOccurs="0"/>
                <xsd:element ref="ns3:MediaServiceOCR" minOccurs="0"/>
                <xsd:element ref="ns3:MediaServiceSearchProperties" minOccurs="0"/>
                <xsd:element ref="ns3:MediaServiceObjectDetectorVersions" minOccurs="0"/>
                <xsd:element ref="ns3:_activity"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d21eb22-63ff-4fc6-b000-ff313b93bf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_activity" ma:index="17" nillable="true" ma:displayName="_activity" ma:hidden="true" ma:internalName="_activity">
      <xsd:simpleType>
        <xsd:restriction base="dms:Note"/>
      </xsd:simpleType>
    </xsd:element>
    <xsd:element name="MediaServiceSystemTags" ma:index="18" nillable="true" ma:displayName="MediaServiceSystemTags" ma:hidden="true" ma:internalName="MediaServiceSystemTag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5d21eb22-63ff-4fc6-b000-ff313b93bf95" xsi:nil="true"/>
  </documentManagement>
</p:properties>
</file>

<file path=customXml/itemProps1.xml><?xml version="1.0" encoding="utf-8"?>
<ds:datastoreItem xmlns:ds="http://schemas.openxmlformats.org/officeDocument/2006/customXml" ds:itemID="{3874BFD2-FCE1-4957-96BC-9F1D7FD737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d21eb22-63ff-4fc6-b000-ff313b93bf9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750D6CF-1134-43E1-B37D-E8B6C6AEFA1F}">
  <ds:schemaRefs>
    <ds:schemaRef ds:uri="http://schemas.microsoft.com/sharepoint/v3/contenttype/forms"/>
  </ds:schemaRefs>
</ds:datastoreItem>
</file>

<file path=customXml/itemProps3.xml><?xml version="1.0" encoding="utf-8"?>
<ds:datastoreItem xmlns:ds="http://schemas.openxmlformats.org/officeDocument/2006/customXml" ds:itemID="{1DEC9499-7A7D-4998-AF0F-CCA8188B4D93}">
  <ds:schemaRefs>
    <ds:schemaRef ds:uri="http://purl.org/dc/elements/1.1/"/>
    <ds:schemaRef ds:uri="http://schemas.microsoft.com/office/2006/metadata/properties"/>
    <ds:schemaRef ds:uri="http://schemas.openxmlformats.org/package/2006/metadata/core-properties"/>
    <ds:schemaRef ds:uri="5d21eb22-63ff-4fc6-b000-ff313b93bf95"/>
    <ds:schemaRef ds:uri="http://schemas.microsoft.com/office/2006/documentManagement/types"/>
    <ds:schemaRef ds:uri="http://www.w3.org/XML/1998/namespace"/>
    <ds:schemaRef ds:uri="http://purl.org/dc/terms/"/>
    <ds:schemaRef ds:uri="http://schemas.microsoft.com/office/infopath/2007/PartnerControl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15</TotalTime>
  <Words>2</Words>
  <Application>Microsoft Office PowerPoint</Application>
  <PresentationFormat>Widescreen</PresentationFormat>
  <Paragraphs>1</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Aptos</vt:lpstr>
      <vt:lpstr>Aptos Display</vt:lpstr>
      <vt:lpstr>Arial</vt:lpstr>
      <vt:lpstr>Office Theme</vt:lpstr>
      <vt:lpstr>INFOGRAFIA ENATESARO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ELSA JEANETH MAYEN MEJIA DE ARENAS</dc:creator>
  <cp:lastModifiedBy>ELSA JEANETH MAYEN MEJIA DE ARENAS</cp:lastModifiedBy>
  <cp:revision>2</cp:revision>
  <dcterms:created xsi:type="dcterms:W3CDTF">2024-12-25T19:04:50Z</dcterms:created>
  <dcterms:modified xsi:type="dcterms:W3CDTF">2024-12-25T19:19:56Z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0x010100436E4C4E91B80D4E97A69E78555C9C5F</vt:lpwstr>
  </property>
</Properties>
</file>