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62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913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242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71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1234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387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48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3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3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896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961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63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70DD2098-B28F-41D1-979E-7CB2CB88C53D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922F019D-591C-4FC5-9D07-905DB13819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1217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group of people holding a folder&#10;&#10;AI-generated content may be incorrect.">
            <a:extLst>
              <a:ext uri="{FF2B5EF4-FFF2-40B4-BE49-F238E27FC236}">
                <a16:creationId xmlns:a16="http://schemas.microsoft.com/office/drawing/2014/main" id="{3F784DF8-3971-F4F7-1FD2-C12582C19F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4"/>
          <a:stretch/>
        </p:blipFill>
        <p:spPr>
          <a:xfrm>
            <a:off x="321731" y="557189"/>
            <a:ext cx="5668684" cy="5743618"/>
          </a:xfrm>
          <a:prstGeom prst="rect">
            <a:avLst/>
          </a:prstGeom>
        </p:spPr>
      </p:pic>
      <p:pic>
        <p:nvPicPr>
          <p:cNvPr id="7" name="Picture 6" descr="A cover of a book&#10;&#10;AI-generated content may be incorrect.">
            <a:extLst>
              <a:ext uri="{FF2B5EF4-FFF2-40B4-BE49-F238E27FC236}">
                <a16:creationId xmlns:a16="http://schemas.microsoft.com/office/drawing/2014/main" id="{41A70AF0-D965-773B-A326-57A35C9755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6"/>
          <a:stretch/>
        </p:blipFill>
        <p:spPr>
          <a:xfrm>
            <a:off x="6195375" y="557189"/>
            <a:ext cx="5674893" cy="574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28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blue and yellow rectangular object with text&#10;&#10;AI-generated content may be incorrect.">
            <a:extLst>
              <a:ext uri="{FF2B5EF4-FFF2-40B4-BE49-F238E27FC236}">
                <a16:creationId xmlns:a16="http://schemas.microsoft.com/office/drawing/2014/main" id="{BF4793BE-CED2-3341-6833-03EC8A6971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4"/>
          <a:stretch/>
        </p:blipFill>
        <p:spPr>
          <a:xfrm>
            <a:off x="321731" y="557189"/>
            <a:ext cx="5668684" cy="5743618"/>
          </a:xfrm>
          <a:prstGeom prst="rect">
            <a:avLst/>
          </a:prstGeom>
        </p:spPr>
      </p:pic>
      <p:pic>
        <p:nvPicPr>
          <p:cNvPr id="3" name="Picture 2" descr="A blue yellow and orange rectangular object with text&#10;&#10;AI-generated content may be incorrect.">
            <a:extLst>
              <a:ext uri="{FF2B5EF4-FFF2-40B4-BE49-F238E27FC236}">
                <a16:creationId xmlns:a16="http://schemas.microsoft.com/office/drawing/2014/main" id="{CEE3F8D7-1B4C-8FC3-3629-8C9476A27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6"/>
          <a:stretch/>
        </p:blipFill>
        <p:spPr>
          <a:xfrm>
            <a:off x="6195375" y="557189"/>
            <a:ext cx="5674893" cy="574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306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A yellow and blue background with text&#10;&#10;AI-generated content may be incorrect.">
            <a:extLst>
              <a:ext uri="{FF2B5EF4-FFF2-40B4-BE49-F238E27FC236}">
                <a16:creationId xmlns:a16="http://schemas.microsoft.com/office/drawing/2014/main" id="{D0731C96-1AA8-B461-BE54-2F8DBAAECB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04"/>
          <a:stretch/>
        </p:blipFill>
        <p:spPr>
          <a:xfrm>
            <a:off x="321731" y="557189"/>
            <a:ext cx="5668684" cy="5743618"/>
          </a:xfrm>
          <a:prstGeom prst="rect">
            <a:avLst/>
          </a:prstGeom>
        </p:spPr>
      </p:pic>
      <p:pic>
        <p:nvPicPr>
          <p:cNvPr id="3" name="Picture 2" descr="A blue and white sign with text&#10;&#10;AI-generated content may be incorrect.">
            <a:extLst>
              <a:ext uri="{FF2B5EF4-FFF2-40B4-BE49-F238E27FC236}">
                <a16:creationId xmlns:a16="http://schemas.microsoft.com/office/drawing/2014/main" id="{A160E79E-5566-C189-BF2D-78FF76895B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6"/>
          <a:stretch/>
        </p:blipFill>
        <p:spPr>
          <a:xfrm>
            <a:off x="6195375" y="557189"/>
            <a:ext cx="5674893" cy="574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956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96B24"/>
      </a:accent1>
      <a:accent2>
        <a:srgbClr val="4EA72E"/>
      </a:accent2>
      <a:accent3>
        <a:srgbClr val="156082"/>
      </a:accent3>
      <a:accent4>
        <a:srgbClr val="0F9ED5"/>
      </a:accent4>
      <a:accent5>
        <a:srgbClr val="A02B93"/>
      </a:accent5>
      <a:accent6>
        <a:srgbClr val="E97132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C0A3E416-13B0-4CFE-8B85-8989D8AEFB5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ELSA JEANETH MAYEN MEJIA DE ARENAS</dc:creator>
  <cp:lastModifiedBy>ELSA JEANETH MAYEN MEJIA DE ARENAS</cp:lastModifiedBy>
  <cp:revision>1</cp:revision>
  <dcterms:created xsi:type="dcterms:W3CDTF">2025-02-24T03:35:07Z</dcterms:created>
  <dcterms:modified xsi:type="dcterms:W3CDTF">2025-02-24T03:46:57Z</dcterms:modified>
</cp:coreProperties>
</file>