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AC1CF-4D32-454D-3B61-26FEA6349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51377B-C26C-84AA-5ED7-36E39EE1A7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B7668C-496F-CCFD-70CE-5D2789D5F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669BD-384E-FFFA-F568-510D607CA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FE833A-72E8-C6F3-ED08-A0706103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593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327C8-A2F1-CDC5-158E-0F1CF2E37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B8920-88FB-AB42-EC1C-2F67F26FB4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E824F-0662-9C66-0E77-C8105A9EF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D7A51F-0312-35FE-FA72-4D3EB35E3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E6511A-C0E7-EFBD-FC0E-E57435D4D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915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4756B-BAA5-1A93-34ED-6874D3C32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7AAFA0-47DE-C80D-D77C-D86B81C32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A11CE-3059-1B3B-07BF-20DDB0A4D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D070C-A5C2-9D52-E2E6-677349B7A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C20069-2CBB-F6DF-5527-5A8A851B3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1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2E86C-4A28-263E-3171-224637016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4B23D-2881-2837-F1A2-6BB28974F8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BDB8BE-69A5-53CF-B890-A6A396732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16375D-F1EA-E1E5-3734-C9EBAA5B7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FC2C9F-F2E8-D06C-8BF2-361BC1903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0CC01-9595-2850-AC90-4513C7E5D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947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298D7-0687-0381-EBEA-72E22FE4E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67F48-711B-2330-D5AB-17B2E8B145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5EBC35-3DB5-27C3-C1A4-D34F422E69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C57F82-24BA-1612-0646-FFCBC7F9E9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911757-3772-DB9E-798D-38F89AD9F6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E08DC4-838A-0865-A5F7-687EA0AE2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0AC12F-0B7A-52C0-DD06-1F9D8550C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494037-019D-3BD5-254C-1F479C211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762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E8B48-3731-0230-B216-D3829AA90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32A1A0-A057-F030-D1BB-11910C27C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DD39A6-C51E-5F4C-ABD2-251CD9AFF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DDEF2C-76CF-9B6D-D94E-E93D067FE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001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58F25B-2B14-60DF-B993-BB3B9B7CA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A9EB81-E66A-9EEF-903F-FBEEA55F1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6B2E1-F609-2EE5-4487-0AAFD05B1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020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63779-6A47-3E85-106E-2755D7796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68CA5-A9EA-4BE1-59BC-C30446B0CF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36E0CA-BCC1-303E-F548-F35D1E88A2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06D910-8033-AAAE-8FBC-B1F91B30C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BDD033-6B29-2B39-40ED-E00B4C3E1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13DC1D-9521-9F76-23C0-C78F48752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66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F761B-A000-3920-0239-5C8A24FAC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4485C9-26E5-598A-3741-D593BCE40F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4FF928-FB01-0EAF-1BEF-2E9E84EDDD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2B8EEB-17EA-F9BE-CB55-CBC7DD2E5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239714-155C-238E-66A4-DF68E2C12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07E5A3-C98D-4398-159D-229A072C0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73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ECEF1-B0FA-578C-ACAB-C72446C1F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B88BE6-F564-7DEE-310C-8DA40F1E6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01A60-885D-2984-64B2-0D66280B4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418F6-6EBE-6861-99DC-0EB4486C2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7EFF7-E647-DDAB-6843-065E975BF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773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03179A-0D0B-457B-96D3-7B91858C5C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8AF6A0-05E2-A485-D598-B9CDAFB2C9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7B791-1EB9-35CF-B5FE-80E40E44C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1882FF-E27A-6B76-ABFF-ED46B9775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3D4F71-B971-84F5-8C48-33FC07D66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773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887705-41CD-3748-97E6-8F40FA22A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22F23A-A009-7668-1E83-5B6BC2D058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C6FE3-DC56-37F9-10FC-BC28015215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EC33D7-CBE2-416F-8538-4286FE42087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65D85-80CA-DE57-B543-FE527DE732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F3771-08F5-62C9-4E3F-FBD6F46715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636677-248C-4162-B190-C009AB92A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7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3B71DBD2-3B77-4A79-B20B-A2B1EBBE1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D94CD5A-DFA9-4697-95A8-A758FBF5E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D9D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sitting at desks smiling&#10;&#10;AI-generated content may be incorrect.">
            <a:extLst>
              <a:ext uri="{FF2B5EF4-FFF2-40B4-BE49-F238E27FC236}">
                <a16:creationId xmlns:a16="http://schemas.microsoft.com/office/drawing/2014/main" id="{A0519B9E-D47F-D038-67ED-95017B6FE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643468" y="643467"/>
            <a:ext cx="5372099" cy="5571066"/>
          </a:xfrm>
          <a:prstGeom prst="rect">
            <a:avLst/>
          </a:prstGeom>
        </p:spPr>
      </p:pic>
      <p:pic>
        <p:nvPicPr>
          <p:cNvPr id="7" name="Picture 6" descr="A blue and yellow cover with colorful geometric shapes&#10;&#10;AI-generated content may be incorrect.">
            <a:extLst>
              <a:ext uri="{FF2B5EF4-FFF2-40B4-BE49-F238E27FC236}">
                <a16:creationId xmlns:a16="http://schemas.microsoft.com/office/drawing/2014/main" id="{7DBC9F1B-78A0-F1F9-7755-19BB5ADE4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45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3B71DBD2-3B77-4A79-B20B-A2B1EBBE1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D94CD5A-DFA9-4697-95A8-A758FBF5E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B9E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lue and yellow rectangular object with text&#10;&#10;AI-generated content may be incorrect.">
            <a:extLst>
              <a:ext uri="{FF2B5EF4-FFF2-40B4-BE49-F238E27FC236}">
                <a16:creationId xmlns:a16="http://schemas.microsoft.com/office/drawing/2014/main" id="{1B6FD376-3DD4-57FD-0023-7BE64683C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643468" y="643467"/>
            <a:ext cx="5372099" cy="5571066"/>
          </a:xfrm>
          <a:prstGeom prst="rect">
            <a:avLst/>
          </a:prstGeom>
        </p:spPr>
      </p:pic>
      <p:pic>
        <p:nvPicPr>
          <p:cNvPr id="3" name="Picture 2" descr="A blue yellow and orange rectangular object with text&#10;&#10;AI-generated content may be incorrect.">
            <a:extLst>
              <a:ext uri="{FF2B5EF4-FFF2-40B4-BE49-F238E27FC236}">
                <a16:creationId xmlns:a16="http://schemas.microsoft.com/office/drawing/2014/main" id="{920C1704-7FE9-725F-ADDA-8AF8D98763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297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B71DBD2-3B77-4A79-B20B-A2B1EBBE1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D94CD5A-DFA9-4697-95A8-A758FBF5E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2481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yellow and blue background with a calendar and text&#10;&#10;AI-generated content may be incorrect.">
            <a:extLst>
              <a:ext uri="{FF2B5EF4-FFF2-40B4-BE49-F238E27FC236}">
                <a16:creationId xmlns:a16="http://schemas.microsoft.com/office/drawing/2014/main" id="{C474D00F-DFCA-24B9-0403-A14EB83B4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643468" y="643467"/>
            <a:ext cx="5372099" cy="5571066"/>
          </a:xfrm>
          <a:prstGeom prst="rect">
            <a:avLst/>
          </a:prstGeom>
        </p:spPr>
      </p:pic>
      <p:pic>
        <p:nvPicPr>
          <p:cNvPr id="3" name="Picture 2" descr="A blue and white sign with text&#10;&#10;AI-generated content may be incorrect.">
            <a:extLst>
              <a:ext uri="{FF2B5EF4-FFF2-40B4-BE49-F238E27FC236}">
                <a16:creationId xmlns:a16="http://schemas.microsoft.com/office/drawing/2014/main" id="{5B740025-2446-E46B-4935-18C543B6C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968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ELSA JEANETH MAYEN MEJIA DE ARENAS</dc:creator>
  <cp:lastModifiedBy>ELSA JEANETH MAYEN MEJIA DE ARENAS</cp:lastModifiedBy>
  <cp:revision>1</cp:revision>
  <dcterms:created xsi:type="dcterms:W3CDTF">2025-02-24T03:48:41Z</dcterms:created>
  <dcterms:modified xsi:type="dcterms:W3CDTF">2025-02-24T03:58:26Z</dcterms:modified>
</cp:coreProperties>
</file>